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10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9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9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9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48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58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68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78" algn="l" defTabSz="9578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2742" y="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824817"/>
            <a:ext cx="2678906" cy="608118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-1335"/>
            <a:ext cx="6859785" cy="9907336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12835" y="2499471"/>
            <a:ext cx="4236467" cy="1739553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909208" y="3569115"/>
            <a:ext cx="4883348" cy="475596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1785" y="-1335"/>
            <a:ext cx="6859785" cy="9907336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824817"/>
            <a:ext cx="2678906" cy="6081183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14549" y="2494176"/>
            <a:ext cx="4238244" cy="1744180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912114" y="3565328"/>
            <a:ext cx="4882896" cy="475488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584960"/>
            <a:ext cx="2400300" cy="53624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012" y="1584960"/>
            <a:ext cx="2400300" cy="53624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584960"/>
            <a:ext cx="2400300" cy="792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363" y="2458225"/>
            <a:ext cx="2400300" cy="4490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5012" y="1584960"/>
            <a:ext cx="2400300" cy="792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5012" y="2458225"/>
            <a:ext cx="2400300" cy="4490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824817"/>
            <a:ext cx="2678906" cy="608118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-2056208" y="2056211"/>
            <a:ext cx="9906000" cy="579358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88698" y="2276594"/>
            <a:ext cx="3909060" cy="157361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165" y="3782873"/>
            <a:ext cx="2855834" cy="48023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973466" y="3254890"/>
            <a:ext cx="4346070" cy="900342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521619" y="0"/>
            <a:ext cx="5336381" cy="9906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824817"/>
            <a:ext cx="2678906" cy="608118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7291917"/>
            <a:ext cx="2678906" cy="2614083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03398" y="2480835"/>
            <a:ext cx="4114800" cy="1252975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857610" y="3149653"/>
            <a:ext cx="4572409" cy="106984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675763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67576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1786" y="7295359"/>
            <a:ext cx="2680693" cy="2610643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7296311"/>
            <a:ext cx="6859785" cy="2609691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528320"/>
            <a:ext cx="5640705" cy="792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589797"/>
            <a:ext cx="5640705" cy="5170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150876" y="8479536"/>
            <a:ext cx="1632204" cy="290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A9C1689-2635-436B-BDCB-83EBA2D6EB20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8136" y="9078510"/>
            <a:ext cx="3543300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00779" y="8913410"/>
            <a:ext cx="377190" cy="72644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3213A90-A77E-47F0-AB85-682853E150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1524000"/>
          </a:xfrm>
        </p:spPr>
        <p:txBody>
          <a:bodyPr/>
          <a:lstStyle/>
          <a:p>
            <a:r>
              <a:rPr lang="en-US" sz="2800" dirty="0" smtClean="0"/>
              <a:t>                    </a:t>
            </a:r>
            <a:r>
              <a:rPr lang="en-US" sz="2400" dirty="0" smtClean="0"/>
              <a:t>HISPANIC </a:t>
            </a:r>
            <a:r>
              <a:rPr lang="en-US" sz="2400" dirty="0"/>
              <a:t>HEALTH PROFESSIONAL </a:t>
            </a:r>
            <a:r>
              <a:rPr lang="en-US" sz="2400" dirty="0" smtClean="0"/>
              <a:t>                     		ASSOCIATION </a:t>
            </a:r>
            <a:r>
              <a:rPr lang="en-US" sz="2400" dirty="0"/>
              <a:t>OF NEW YORK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5864" y="1345068"/>
            <a:ext cx="5961136" cy="8229600"/>
          </a:xfrm>
        </p:spPr>
        <p:txBody>
          <a:bodyPr>
            <a:normAutofit/>
          </a:bodyPr>
          <a:lstStyle/>
          <a:p>
            <a:r>
              <a:rPr lang="es-AR" sz="3600" dirty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" t="2975" r="3571" b="2916"/>
          <a:stretch/>
        </p:blipFill>
        <p:spPr>
          <a:xfrm>
            <a:off x="669037" y="1426710"/>
            <a:ext cx="5715868" cy="7606722"/>
          </a:xfrm>
          <a:prstGeom prst="rect">
            <a:avLst/>
          </a:prstGeom>
          <a:ln w="38100" cap="sq">
            <a:solidFill>
              <a:srgbClr val="3333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38200" y="1578429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dirty="0" smtClean="0">
                <a:solidFill>
                  <a:schemeClr val="tx1"/>
                </a:solidFill>
              </a:rPr>
              <a:t>Together Overcoming Pandemic Barrier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1168327" cy="1020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799" y="9095805"/>
            <a:ext cx="5715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More Information: Dr. </a:t>
            </a:r>
            <a:r>
              <a:rPr lang="en-US" sz="1600" dirty="0" smtClean="0"/>
              <a:t>Aritmedes </a:t>
            </a:r>
            <a:r>
              <a:rPr lang="en-US" sz="1600" dirty="0"/>
              <a:t>Restituyo (732)277-9640</a:t>
            </a:r>
          </a:p>
          <a:p>
            <a:pPr algn="ctr"/>
            <a:r>
              <a:rPr lang="en-US" sz="1600" dirty="0" smtClean="0"/>
              <a:t>       E.Fax(732)725-0868 | info@ahpsi | www.ahpsi.org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384590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37</TotalTime>
  <Words>24</Words>
  <Application>Microsoft Office PowerPoint</Application>
  <PresentationFormat>A4 Paper (210x297 mm)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Angles</vt:lpstr>
      <vt:lpstr>                    HISPANIC HEALTH PROFESSIONAL                        ASSOCIATION OF NEW YORK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8</cp:revision>
  <dcterms:created xsi:type="dcterms:W3CDTF">2021-05-02T00:55:16Z</dcterms:created>
  <dcterms:modified xsi:type="dcterms:W3CDTF">2021-05-02T23:49:16Z</dcterms:modified>
</cp:coreProperties>
</file>